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76" r:id="rId3"/>
    <p:sldId id="259" r:id="rId4"/>
    <p:sldId id="258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6"/>
  </p:normalViewPr>
  <p:slideViewPr>
    <p:cSldViewPr snapToGrid="0" snapToObjects="1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2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737CE-9D28-8149-8362-0256B61BAB21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43236-F30B-A84A-8D4D-3461EE6D8D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5376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43236-F30B-A84A-8D4D-3461EE6D8D6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6392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43236-F30B-A84A-8D4D-3461EE6D8D6B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8479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9C46E-788F-5C4A-BDAC-E0DDA19732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7B753FC-824E-EF44-91BA-DC301587A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BC0A5E-93ED-0A41-B4A9-F033B6CCE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BE99D3-F3C9-4E41-8227-1B569BA99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0204FE-35BF-E546-BD8D-0C95FEFE1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4798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2D0CF3-F3F8-1446-AE8C-E4AB8EC1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D72B3F-8481-9C48-8BBF-5AE8528610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33C298-8238-1246-AF09-72755D8F6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496E02-A0C3-3E4C-87D1-D3994803F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6F2FB2-2701-9F4E-89BC-7E0555B30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337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AD13AD6-7085-CF45-9197-BA9EB26537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1332E26-C77E-E748-AF0E-6CCAAB90B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A97CB9-5585-1A4D-B776-E8B4DEF3F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610C3C-4E6F-E942-A9A2-FF4CB53B0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DCE546-6A66-2E40-A48A-898ED8EFB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2797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0136DE-B5AB-AE42-AA9D-3DDB4D5E9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86C24B-1D09-AC4C-9CCA-28787E16A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C1F5D3-37E7-D04E-8D30-1D186ED5D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FAAEE0-1464-444E-9748-BB32EECB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20B284-0CB6-614D-851C-0DA38B3E8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5711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D6FCF4-40F7-1D44-8123-2D9282B55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8BE92B-3315-0441-894B-94A8969F9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4D2DA6-C435-744C-84E9-91347605A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62802F-17A5-D94C-B11E-4D22220BF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052C4E-9369-F943-8CCC-D0D6AA6CC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4727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CC0A90-0844-3440-9F78-7F33CEE4F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513077-F735-0844-9DD8-5A9FC8A37C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37125C-DA08-864A-A0D0-0E71E1F7A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96EE969-3CE1-094A-8341-7BE9FC0FB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04CEB9-05FF-8E44-9DE0-5202EE8FC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C1D32C0-DEB4-F947-B92F-EC6732E75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5548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3D5ED9-19C2-D24C-902A-B3F5FBEC4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38DD45-15D3-564D-B431-1035455B5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7534F9-AE5B-8443-AB8A-5CA06ABB8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D372133-F99B-2D42-BD29-B23DEF41DF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AEAE982-A08A-4C48-9CAC-B5EBECC16A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45DDB3A-45FD-7647-98BC-A5104AE67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64092A2-8457-8C47-94DF-63349C38E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D3CF3C7-E743-C145-ABAF-2A9BFE387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4727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849178-7123-D44D-B38B-9A376E94F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7169CB5-EEF7-B34B-9BB9-D71FE7F24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252AA80-5016-8F48-B19F-4DA30F5B5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AED480C-8142-B040-9DC0-366910F90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9204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C79CBD3-DCFD-D940-927A-DC954BAFA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D976E00-4A7B-FC4A-A11B-D911EABDD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5CF2ADA-7404-5E4F-AFA0-D21B09CD6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6084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25DD3A-5179-0745-A6A8-F8D94F3BE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4B968C-C272-3B48-8281-25082566A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B0D8CD-F164-2240-8301-0D328F759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52CAF3-A3B4-A143-B03D-4DE0E48B9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A2FBF7-5186-624F-BC37-29C0BD53B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763CD7-A3ED-C848-B23D-732C8CFC1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8490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5D99EF-09D3-FB41-BFE8-E131E61B8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6FE2C11-B44E-0043-8F7C-F974F5BF6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C8B2EB-A6AE-8340-BA3B-960859D9F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7775AB-D4C9-8346-9FF5-2F9ECA9D0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97A7A45-5D46-D648-A29B-9EC90AB0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E0D0F9E-9663-9F40-871C-3BC851082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1344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07BFB6D-3525-F34A-8B7B-D0F5A4ED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CFB903-73CA-EE4C-A9F5-000175FD6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C6E992-F42F-0B4E-B0A2-D218F7894A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7EAD2B-BA41-5342-9099-FC9CAEE290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9AB549-5118-574E-B1DD-3B17B6D21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2004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leTrooper/splatter" TargetMode="External"/><Relationship Id="rId2" Type="http://schemas.openxmlformats.org/officeDocument/2006/relationships/hyperlink" Target="http://graphics.cs.kuleuven.be/publications/PSIRPBS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8C7B79-5990-FE47-A299-818C2A94FB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Fluid</a:t>
            </a:r>
            <a:r>
              <a:rPr lang="en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Solid</a:t>
            </a:r>
            <a:r>
              <a:rPr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coupling</a:t>
            </a:r>
            <a:r>
              <a:rPr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using</a:t>
            </a:r>
            <a:r>
              <a:rPr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SPH</a:t>
            </a:r>
            <a:r>
              <a:rPr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B36A0C0-B2EA-7049-8037-BA8789ABD3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Tianyuan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Wu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145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B3D208-3F4B-A34E-8C5A-734B88583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Implementation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Parallelism 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9ADE22-C7AE-8249-83D7-489A9C773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good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parallelism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Calculation 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individual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OpenMP</a:t>
            </a:r>
            <a:r>
              <a:rPr lang="en-US" altLang="zh-CN" baseline="30000" dirty="0">
                <a:latin typeface="Calibri" panose="020F0502020204030204" pitchFamily="34" charset="0"/>
                <a:cs typeface="Calibri" panose="020F0502020204030204" pitchFamily="34" charset="0"/>
              </a:rPr>
              <a:t>®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Thread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level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parallelism</a:t>
            </a:r>
          </a:p>
          <a:p>
            <a:pPr lvl="1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Open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multi-processing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library</a:t>
            </a:r>
          </a:p>
          <a:p>
            <a:pPr lvl="1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Shared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memory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multi-threading</a:t>
            </a:r>
          </a:p>
          <a:p>
            <a:pPr lvl="1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use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simple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</a:t>
            </a:r>
            <a:r>
              <a:rPr lang="zh-CN" alt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instruction for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parallelism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Calculation 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 dynamics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done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parallelly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SIMD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ISA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level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parallelism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Intel</a:t>
            </a:r>
            <a:r>
              <a:rPr lang="en-US" altLang="zh-CN" baseline="30000" dirty="0">
                <a:latin typeface="Calibri" panose="020F0502020204030204" pitchFamily="34" charset="0"/>
                <a:cs typeface="Calibri" panose="020F0502020204030204" pitchFamily="34" charset="0"/>
              </a:rPr>
              <a:t>®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SSE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AVX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intrinsics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Calculation of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fluid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attributes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are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implemented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</a:p>
          <a:p>
            <a:pPr marL="457200" lvl="1" indent="0">
              <a:buNone/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SIMD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instructions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F1D1A25-A24D-8641-9389-4273AD476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342" y="2767267"/>
            <a:ext cx="1810458" cy="340969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8D68B61-79E5-6B4B-A6AF-E18197F6B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1400" y="1443363"/>
            <a:ext cx="3643884" cy="118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39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D5B289-EF40-E742-B11F-2C5E03BDB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Implementation 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coupling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D98F36-79E9-B24B-B73A-00F35A605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Two-way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coupling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collision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between rigid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bodies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</a:p>
          <a:p>
            <a:pPr marL="457200" lvl="1" indent="0">
              <a:buNone/>
            </a:pP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detected,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update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their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velocity </a:t>
            </a:r>
          </a:p>
          <a:p>
            <a:pPr marL="457200" lvl="1" indent="0">
              <a:buNone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conservation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 momentum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decrease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mass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ball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increase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density 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liquid,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observe 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ball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floating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liquid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9D3DAA-4C2E-D848-B8AF-60215719E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8768" y="2445450"/>
            <a:ext cx="3936237" cy="311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379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6CE2A8-44D3-7E4E-A35D-504ABAEFD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Implementation -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Rendering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4CB015-189B-554D-B9D6-E658141D4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Rendering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based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paper</a:t>
            </a:r>
          </a:p>
          <a:p>
            <a:pPr lvl="1"/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Adams, B., 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Lenaerts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, T. &amp; 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Dutrè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, P. (2006). 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Particle Splatting: Interactive Rendering of Particle-Based Simulation Data</a:t>
            </a:r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repo: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github.com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/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MoleTrooper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/splatter</a:t>
            </a:r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C9D4687-2D6A-8845-90EF-6A810ABF4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012" y="3430715"/>
            <a:ext cx="3122484" cy="274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33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6BF7FA-E6F9-644C-A67F-35E85E825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Implementation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Interaction 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8839CB-526D-7D4E-A8BB-CE725C518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Keyboard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full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view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normal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vertices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depth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vies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Space: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pause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Up: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add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system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Down: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Enable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ball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drop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down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Mouse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cursor: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change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direction 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view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16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161E95-EE8A-0544-AFC8-515F6A8A2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Demo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CF29489-EE7B-D246-A96E-6F51DAFF5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51260"/>
            <a:ext cx="5067300" cy="40513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4637B78-12F5-AF4D-A362-352EC63FB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1951260"/>
            <a:ext cx="50419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044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D579F2-5E40-CE46-923F-509B0A972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Demo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C67486E-0CDF-3241-9199-0E04D8C723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1102" y="1902492"/>
            <a:ext cx="5092700" cy="4051300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F546798-C3FA-844D-B4D6-DFB13FA37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02492"/>
            <a:ext cx="50927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821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711B3E-E6A6-AD4E-B744-3F6A36A0A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Video 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4" name="simvideo" descr="simvideo">
            <a:hlinkClick r:id="" action="ppaction://media"/>
            <a:extLst>
              <a:ext uri="{FF2B5EF4-FFF2-40B4-BE49-F238E27FC236}">
                <a16:creationId xmlns:a16="http://schemas.microsoft.com/office/drawing/2014/main" id="{72A94F41-A990-2343-9A17-9D3FD948A26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4843" y="1690688"/>
            <a:ext cx="5802313" cy="4351338"/>
          </a:xfrm>
        </p:spPr>
      </p:pic>
    </p:spTree>
    <p:extLst>
      <p:ext uri="{BB962C8B-B14F-4D97-AF65-F5344CB8AC3E}">
        <p14:creationId xmlns:p14="http://schemas.microsoft.com/office/powerpoint/2010/main" val="2491780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ADD064-0051-B24C-8741-33AE016B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Evaluation 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6AF662-D85F-3E43-9462-4AE0D62F3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Evaluation platform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Ubuntu</a:t>
            </a:r>
            <a:r>
              <a:rPr lang="en-US" altLang="zh-CN" baseline="30000" dirty="0">
                <a:latin typeface="Calibri" panose="020F0502020204030204" pitchFamily="34" charset="0"/>
                <a:cs typeface="Calibri" panose="020F0502020204030204" pitchFamily="34" charset="0"/>
              </a:rPr>
              <a:t>®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20.04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LTS,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GCC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9.2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OpenGL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3.3.0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Intel</a:t>
            </a:r>
            <a:r>
              <a:rPr lang="en-US" altLang="zh-CN" baseline="30000" dirty="0">
                <a:latin typeface="Calibri" panose="020F0502020204030204" pitchFamily="34" charset="0"/>
                <a:cs typeface="Calibri" panose="020F0502020204030204" pitchFamily="34" charset="0"/>
              </a:rPr>
              <a:t>®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i7-8700k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CPU,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32GB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memory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(6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core,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threads)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Performance 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thread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(no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parallelism)</a:t>
            </a:r>
          </a:p>
          <a:p>
            <a:pPr lvl="2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8-12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fps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~20,000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core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threads</a:t>
            </a:r>
          </a:p>
          <a:p>
            <a:pPr lvl="2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30-50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fps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~20,000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</a:p>
          <a:p>
            <a:pPr lvl="2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CPU exploitation is closed to 100%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31DFFDE-BACF-3E4F-B5D9-244837956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358" y="4001294"/>
            <a:ext cx="60833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466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8C7B79-5990-FE47-A299-818C2A94FB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7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Thanks</a:t>
            </a:r>
            <a:endParaRPr kumimoji="1" lang="zh-CN" altLang="en-US" sz="7200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763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52BB7F-AE4C-B940-8BBF-228C47885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Overview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35D1F4-20A0-D44E-8932-6A4505CFE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Basics of fluid simulation</a:t>
            </a:r>
          </a:p>
          <a:p>
            <a:pPr marL="0" indent="0">
              <a:buNone/>
            </a:pP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SPH method</a:t>
            </a:r>
          </a:p>
          <a:p>
            <a:pPr marL="0" indent="0">
              <a:buNone/>
            </a:pP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Implementation</a:t>
            </a:r>
          </a:p>
          <a:p>
            <a:pPr marL="0" indent="0">
              <a:buNone/>
            </a:pP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Results &amp; Evaluation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425684E-5D39-5140-A331-5314F50166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03"/>
          <a:stretch/>
        </p:blipFill>
        <p:spPr>
          <a:xfrm>
            <a:off x="6415278" y="1825625"/>
            <a:ext cx="5067300" cy="383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22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BA1D3-088E-9D42-99E6-265F1B5A5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Fluid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simulation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B7968F-A72A-0443-B05C-2E0BD38BE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Eulerian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approach</a:t>
            </a:r>
          </a:p>
          <a:p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Lagrangian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approach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DC84C7-B701-6E47-BCF8-13B8F727A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0" y="2576419"/>
            <a:ext cx="5588000" cy="85258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E4D9C2E-791F-7E4C-A696-3F86C4ABA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149" y="4587808"/>
            <a:ext cx="4219702" cy="84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55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BCDD0D-AB90-1949-8286-D399D5FAB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  <a:r>
              <a:rPr lang="zh-CN" altLang="en-US" sz="32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2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" altLang="zh-CN" sz="3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Lagrangian</a:t>
            </a:r>
            <a:r>
              <a:rPr lang="en" altLang="zh-CN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and Eulerian</a:t>
            </a:r>
            <a:r>
              <a:rPr lang="zh-CN" altLang="en-US" sz="32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approach</a:t>
            </a:r>
            <a:endParaRPr kumimoji="1" lang="zh-CN" altLang="en-US" sz="3200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2DF58C-E060-7D49-9D46-13AE56FB9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Finite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volume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method				Particle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based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FCB672D-F4A4-964E-80E0-545307167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490" y="2414016"/>
            <a:ext cx="3193970" cy="343890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BDD41FD-A0EE-FB4D-899C-151AB3BA9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206" y="2387601"/>
            <a:ext cx="3939304" cy="343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1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E01D44-D843-1A4E-8A13-61E99917C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Dynamics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particles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15D5FA-BCA9-3B40-ACE5-6C2D6575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Newton’s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second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law</a:t>
            </a: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Acceleration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24EF9CB-CFB7-6246-B7C2-978C1F852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111" y="2665484"/>
            <a:ext cx="5335778" cy="48208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1132EB7-CA0E-D449-8117-1E46B4C384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0395" y="4510653"/>
            <a:ext cx="3331210" cy="82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953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0736BF-CFEB-714C-8418-55EE9157F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SPH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Approximation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6963E0-2DA6-6743-8FF1-F30C50DE4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approximation </a:t>
            </a:r>
          </a:p>
          <a:p>
            <a:pPr lvl="1"/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Discretize the integral into a sum over all sample points</a:t>
            </a:r>
          </a:p>
          <a:p>
            <a:pPr lvl="1"/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Influence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other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532CA4C-6871-D148-B2D3-C07C1AAD3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597" y="2691684"/>
            <a:ext cx="7464806" cy="90546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1C37EAE-C0EE-C64F-AFF8-3F21F2233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938" y="4271986"/>
            <a:ext cx="3828123" cy="73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004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98B311-38BF-A544-ADF0-C7D0AD536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SPH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Kernel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function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226E87-88AA-514D-BD1F-46A46A123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Kernel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function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ω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(r,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h)</a:t>
            </a: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Where</a:t>
            </a: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ED751D-8D49-514F-951C-98CEC046E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596" y="2417467"/>
            <a:ext cx="6718808" cy="10115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99463CD-EE9F-8A4F-AE40-7B3A7A4AE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10" y="3826605"/>
            <a:ext cx="2281682" cy="66474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E4019AC-E64E-4546-80CD-894E151A66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7850" y="3429000"/>
            <a:ext cx="26543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955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BFE2A9-F163-D844-971E-DA9816AF4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SPH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11EDF1-E5B8-5548-90EA-1B29C89E4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acceleration can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calculated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Finally,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observe that</a:t>
            </a:r>
          </a:p>
          <a:p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B738E48-F79A-124B-A708-B7E614B6D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029" y="2391386"/>
            <a:ext cx="6139942" cy="87972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5C6E777-15FE-C542-99FD-2D5187C5C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9026" y="3429000"/>
            <a:ext cx="5933948" cy="88378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2FFA7EE-53EB-5342-9C5F-A11916111B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2945" y="4370829"/>
            <a:ext cx="3166110" cy="70641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35A8CC2-1057-0D42-8BA9-61506F3918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5446" y="5496951"/>
            <a:ext cx="5301107" cy="52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475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87B3CC-022F-CD40-AE9E-AC9DC51C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Implementation</a:t>
            </a:r>
            <a:r>
              <a:rPr kumimoji="1" lang="zh-CN" altLang="en-US" sz="36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sz="36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Reduction of</a:t>
            </a:r>
            <a:r>
              <a:rPr kumimoji="1" lang="zh-CN" altLang="en-US" sz="36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complexity  </a:t>
            </a:r>
            <a:endParaRPr kumimoji="1" lang="zh-CN" altLang="en-US" sz="3600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41632F-9C7F-E644-9F7F-BD12A3832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Time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complexity 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SPH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Roughly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O(n</a:t>
            </a:r>
            <a:r>
              <a:rPr kumimoji="1" lang="en-US" altLang="zh-CN" baseline="30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without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optimization </a:t>
            </a:r>
          </a:p>
          <a:p>
            <a:pPr lvl="2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Where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may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need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calculate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interaction</a:t>
            </a:r>
          </a:p>
          <a:p>
            <a:pPr marL="457200" lvl="1" indent="0">
              <a:buNone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between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each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all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other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Spatial hash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table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Split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simulation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space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into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cubic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mesh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Index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each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cube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hash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table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this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cube</a:t>
            </a:r>
          </a:p>
          <a:p>
            <a:pPr lvl="1"/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C0DD134-0289-0F41-BCC7-ECFD4C361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9698" y="2340864"/>
            <a:ext cx="3214336" cy="290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1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445</Words>
  <Application>Microsoft Macintosh PowerPoint</Application>
  <PresentationFormat>宽屏</PresentationFormat>
  <Paragraphs>105</Paragraphs>
  <Slides>18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等线</vt:lpstr>
      <vt:lpstr>等线 Light</vt:lpstr>
      <vt:lpstr>Arial</vt:lpstr>
      <vt:lpstr>Calibri</vt:lpstr>
      <vt:lpstr>Consolas</vt:lpstr>
      <vt:lpstr>Verdana</vt:lpstr>
      <vt:lpstr>Office 主题​​</vt:lpstr>
      <vt:lpstr>Fluid-Solid coupling using SPH method</vt:lpstr>
      <vt:lpstr>Overview</vt:lpstr>
      <vt:lpstr>Fluid simulation</vt:lpstr>
      <vt:lpstr>Methods of Lagrangian and Eulerian approach</vt:lpstr>
      <vt:lpstr>Dynamics of particles</vt:lpstr>
      <vt:lpstr>SPH method - Approximation</vt:lpstr>
      <vt:lpstr>SPH method – Kernel function</vt:lpstr>
      <vt:lpstr>SPH method</vt:lpstr>
      <vt:lpstr>Implementation – Reduction of complexity  </vt:lpstr>
      <vt:lpstr>Implementation – Parallelism </vt:lpstr>
      <vt:lpstr>Implementation – coupling</vt:lpstr>
      <vt:lpstr>Implementation - Rendering</vt:lpstr>
      <vt:lpstr>Implementation – Interaction </vt:lpstr>
      <vt:lpstr>Results - Demo</vt:lpstr>
      <vt:lpstr>Results - Demo</vt:lpstr>
      <vt:lpstr>Results – Video </vt:lpstr>
      <vt:lpstr>Results – Evaluation 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Fluid-solid coupling using SPH method</dc:title>
  <dc:creator>Microsoft Office User</dc:creator>
  <cp:lastModifiedBy>Microsoft Office User</cp:lastModifiedBy>
  <cp:revision>190</cp:revision>
  <dcterms:created xsi:type="dcterms:W3CDTF">2020-12-29T06:09:17Z</dcterms:created>
  <dcterms:modified xsi:type="dcterms:W3CDTF">2020-12-29T08:27:17Z</dcterms:modified>
</cp:coreProperties>
</file>

<file path=docProps/thumbnail.jpeg>
</file>